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66" r:id="rId4"/>
    <p:sldId id="274" r:id="rId5"/>
    <p:sldId id="264" r:id="rId6"/>
    <p:sldId id="265" r:id="rId7"/>
    <p:sldId id="263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444" y="6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4803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7491E-8565-4460-A06D-0EB50B0E1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FAA4D-CEB1-4CE9-96DF-0911E3126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DA5E1-51A6-4D8C-9061-4F3C47A06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E2091-B88B-42B0-925B-ABF35216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3B722-6C54-40EA-8F6B-84134286A3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9C912-7E69-4EED-95A2-F555BBE90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57925-BFDD-425E-8FE8-0726F5861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D3577-1651-4541-9F40-F6FCD286E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4EB1E-5C1D-4B33-BA93-8AB906C04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F557B-7046-4BE9-A527-26E0F5D8E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1A906-E893-4340-83D3-E86E343FD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24C32FD1-1428-4ECD-B65A-C9A8FE911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2E9B8453-002C-4480-ABF4-AF635C253F50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16002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dirty="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dirty="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35052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r>
              <a:rPr lang="en-US" sz="4800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Treasures Await!</a:t>
            </a:r>
            <a:endParaRPr lang="en-US" sz="4800" dirty="0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  <a:p>
            <a:pPr marL="39688" indent="0" algn="r" eaLnBrk="1" hangingPunct="1">
              <a:buFont typeface="Arial" charset="0"/>
              <a:buNone/>
            </a:pPr>
            <a:r>
              <a:rPr lang="en-US" dirty="0" smtClean="0"/>
              <a:t>K-4 Breakout One</a:t>
            </a: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group, you will be given one of the sheets with a fraction model.</a:t>
            </a:r>
          </a:p>
          <a:p>
            <a:r>
              <a:rPr lang="en-US" dirty="0" smtClean="0"/>
              <a:t>Organize your chart paper, clustering like ideas, annotating, and shifting sticky notes to the “Under Construction” page if necessary – noting where they came from.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Gallery Walk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52800"/>
          </a:xfrm>
        </p:spPr>
        <p:txBody>
          <a:bodyPr/>
          <a:lstStyle/>
          <a:p>
            <a:r>
              <a:rPr lang="en-US" dirty="0" smtClean="0"/>
              <a:t>What criteria did you use when grouping the sticky notes on your page?</a:t>
            </a:r>
          </a:p>
          <a:p>
            <a:r>
              <a:rPr lang="en-US" dirty="0" smtClean="0"/>
              <a:t>Which ones were difficult to place?</a:t>
            </a:r>
          </a:p>
          <a:p>
            <a:r>
              <a:rPr lang="en-US" dirty="0" smtClean="0"/>
              <a:t>Which ones did you choose to move to another page and why?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for Teaching: </a:t>
            </a:r>
            <a:br>
              <a:rPr lang="en-US" dirty="0" smtClean="0"/>
            </a:br>
            <a:r>
              <a:rPr lang="en-US" dirty="0" smtClean="0"/>
              <a:t>Fraction Meaning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be discussing this handout later in the plenary session.  </a:t>
            </a:r>
          </a:p>
          <a:p>
            <a:r>
              <a:rPr lang="en-US" dirty="0" smtClean="0"/>
              <a:t>Jot down any gems of knowledge or wonder that you don’t want to forget.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Adventure Awaits!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24200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There is great treasure there behind our skull and this is true about all of us.  This little treasure has great, great powers, and I would say we only have learnt a very, very small part of what it can do.</a:t>
            </a:r>
          </a:p>
          <a:p>
            <a:pPr algn="r">
              <a:buNone/>
            </a:pPr>
            <a:r>
              <a:rPr lang="en-US" dirty="0" smtClean="0"/>
              <a:t>Isaac </a:t>
            </a:r>
            <a:r>
              <a:rPr lang="en-US" dirty="0" err="1" smtClean="0"/>
              <a:t>Bashevis</a:t>
            </a:r>
            <a:r>
              <a:rPr lang="en-US" dirty="0" smtClean="0"/>
              <a:t> Singer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/>
        <p:txBody>
          <a:bodyPr rIns="132080"/>
          <a:lstStyle/>
          <a:p>
            <a:pPr indent="0" eaLnBrk="1" hangingPunct="1"/>
            <a:r>
              <a:rPr lang="en-US" dirty="0" smtClean="0"/>
              <a:t>Welcome!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idx="1"/>
          </p:nvPr>
        </p:nvSpPr>
        <p:spPr/>
        <p:txBody>
          <a:bodyPr rIns="132080"/>
          <a:lstStyle/>
          <a:p>
            <a:pPr eaLnBrk="1" hangingPunct="1">
              <a:buNone/>
            </a:pPr>
            <a:r>
              <a:rPr lang="en-US" i="1" dirty="0" smtClean="0"/>
              <a:t>Develop an interest in life as you see it; the people, things, literature, music - the world is so rich, simply throbbing with rich treasures, beautiful souls and interesting people. Forget yourself.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			Henry Miller</a:t>
            </a:r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865AFAB-40D6-4F3E-9CB5-26FF8A637F78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3077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25DECFB9-BCE6-41A7-8355-7A227C45CFA3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2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Four Corners:</a:t>
            </a:r>
          </a:p>
          <a:p>
            <a:pPr>
              <a:buNone/>
            </a:pPr>
            <a:r>
              <a:rPr lang="en-CA" dirty="0" smtClean="0"/>
              <a:t>I think Math CAMPPP will be like: </a:t>
            </a:r>
          </a:p>
          <a:p>
            <a:pPr lvl="1">
              <a:buFont typeface="Wingdings" pitchFamily="2" charset="2"/>
              <a:buChar char="v"/>
            </a:pPr>
            <a:r>
              <a:rPr lang="en-CA" dirty="0" smtClean="0"/>
              <a:t>a trip to an amusement park</a:t>
            </a:r>
          </a:p>
          <a:p>
            <a:pPr lvl="1">
              <a:buFont typeface="Wingdings" pitchFamily="2" charset="2"/>
              <a:buChar char="v"/>
            </a:pPr>
            <a:r>
              <a:rPr lang="en-CA" dirty="0" smtClean="0"/>
              <a:t>a workout class</a:t>
            </a:r>
          </a:p>
          <a:p>
            <a:pPr lvl="1">
              <a:buFont typeface="Wingdings" pitchFamily="2" charset="2"/>
              <a:buChar char="v"/>
            </a:pPr>
            <a:r>
              <a:rPr lang="en-CA" dirty="0" smtClean="0"/>
              <a:t>a treasure hunt</a:t>
            </a:r>
          </a:p>
          <a:p>
            <a:pPr lvl="1">
              <a:buFont typeface="Wingdings" pitchFamily="2" charset="2"/>
              <a:buChar char="v"/>
            </a:pPr>
            <a:r>
              <a:rPr lang="en-CA" dirty="0" smtClean="0"/>
              <a:t>a beach excursion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Collecting Your Treasure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dirty="0" smtClean="0"/>
              <a:t>Group Norms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Treasure</a:t>
            </a:r>
            <a:r>
              <a:rPr lang="en-US" dirty="0" smtClean="0"/>
              <a:t> each other: we are all part of learning collective.</a:t>
            </a:r>
          </a:p>
          <a:p>
            <a:r>
              <a:rPr lang="en-US" dirty="0" smtClean="0"/>
              <a:t>Share your </a:t>
            </a:r>
            <a:r>
              <a:rPr lang="en-US" dirty="0" smtClean="0">
                <a:solidFill>
                  <a:srgbClr val="FF0000"/>
                </a:solidFill>
              </a:rPr>
              <a:t>treasure</a:t>
            </a:r>
            <a:r>
              <a:rPr lang="en-US" dirty="0" smtClean="0"/>
              <a:t>: when speaking, address the whole group.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Treasure</a:t>
            </a:r>
            <a:r>
              <a:rPr lang="en-US" dirty="0" smtClean="0"/>
              <a:t> growth: Interactions are intended to move the collective forward.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B8E8C9-70F7-43A7-A095-93FA03F87A65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5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Norms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Knowledge is a </a:t>
            </a:r>
            <a:r>
              <a:rPr lang="en-US" dirty="0" smtClean="0">
                <a:solidFill>
                  <a:srgbClr val="FFC000"/>
                </a:solidFill>
              </a:rPr>
              <a:t>treasure</a:t>
            </a:r>
            <a:r>
              <a:rPr lang="en-US" dirty="0" smtClean="0"/>
              <a:t>: If you are in need of an answer, ask now.</a:t>
            </a:r>
          </a:p>
          <a:p>
            <a:r>
              <a:rPr lang="en-US" dirty="0" smtClean="0">
                <a:solidFill>
                  <a:srgbClr val="FF0066"/>
                </a:solidFill>
              </a:rPr>
              <a:t>Treasure</a:t>
            </a:r>
            <a:r>
              <a:rPr lang="en-US" dirty="0" smtClean="0"/>
              <a:t> time: Engage fully in the moment.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dirty="0" smtClean="0"/>
              <a:t>Introductions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a sticky note, jot down a fraction that you could use to introduce yourself to your table.</a:t>
            </a:r>
          </a:p>
          <a:p>
            <a:r>
              <a:rPr lang="en-US" dirty="0" smtClean="0"/>
              <a:t>Example: “I make up 1/5 of my family.”</a:t>
            </a:r>
          </a:p>
          <a:p>
            <a:pPr>
              <a:buNone/>
            </a:pPr>
            <a:r>
              <a:rPr lang="en-US" dirty="0" smtClean="0"/>
              <a:t>	“I am 5/8 through my teaching career.”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720C889-AB4F-44B5-826B-C8A65144D590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7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r>
              <a:rPr lang="en-US" dirty="0" smtClean="0"/>
              <a:t>Use a variety of manipulatives to model the fraction that you used to introduce yourself in as many ways as you can.  Model your fraction in at least </a:t>
            </a:r>
            <a:r>
              <a:rPr lang="en-US" u="sng" dirty="0" smtClean="0"/>
              <a:t>one</a:t>
            </a:r>
            <a:r>
              <a:rPr lang="en-US" dirty="0" smtClean="0"/>
              <a:t> way that you wouldn’t normally use.</a:t>
            </a:r>
          </a:p>
          <a:p>
            <a:r>
              <a:rPr lang="en-US" dirty="0" smtClean="0"/>
              <a:t>Record each model on a different sticky note.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Time to Move It, Move It…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you circulate around the room with your sticky note representations,</a:t>
            </a:r>
            <a:r>
              <a:rPr lang="en-US" dirty="0"/>
              <a:t> </a:t>
            </a:r>
            <a:r>
              <a:rPr lang="en-US" dirty="0" smtClean="0"/>
              <a:t>post each on the chart paper with the heading that matches it best.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</TotalTime>
  <Pages>0</Pages>
  <Words>456</Words>
  <Characters>0</Characters>
  <Application>Microsoft Office PowerPoint</Application>
  <PresentationFormat>On-screen Show (4:3)</PresentationFormat>
  <Lines>0</Lines>
  <Paragraphs>61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2_Default Design</vt:lpstr>
      <vt:lpstr>Math CAMPPP 2012</vt:lpstr>
      <vt:lpstr>Welcome!</vt:lpstr>
      <vt:lpstr>Minds On</vt:lpstr>
      <vt:lpstr>Collecting Your Treasure</vt:lpstr>
      <vt:lpstr>Group Norms</vt:lpstr>
      <vt:lpstr>Group Norms</vt:lpstr>
      <vt:lpstr>Introductions</vt:lpstr>
      <vt:lpstr>Action</vt:lpstr>
      <vt:lpstr>It’s Time to Move It, Move It…</vt:lpstr>
      <vt:lpstr>Collaboration!</vt:lpstr>
      <vt:lpstr>Consolidation</vt:lpstr>
      <vt:lpstr>Consolidation</vt:lpstr>
      <vt:lpstr>Math for Teaching:  Fraction Meaning</vt:lpstr>
      <vt:lpstr>Our Adventure Awaits!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28</cp:revision>
  <dcterms:modified xsi:type="dcterms:W3CDTF">2012-08-21T01:14:04Z</dcterms:modified>
</cp:coreProperties>
</file>